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F3C-2190-4C0C-9A8E-B25237D3D47F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AD05-06AD-4418-BC50-B33DD31E7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76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F3C-2190-4C0C-9A8E-B25237D3D47F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AD05-06AD-4418-BC50-B33DD31E7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9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F3C-2190-4C0C-9A8E-B25237D3D47F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AD05-06AD-4418-BC50-B33DD31E7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72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F3C-2190-4C0C-9A8E-B25237D3D47F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AD05-06AD-4418-BC50-B33DD31E7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F3C-2190-4C0C-9A8E-B25237D3D47F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AD05-06AD-4418-BC50-B33DD31E7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6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F3C-2190-4C0C-9A8E-B25237D3D47F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AD05-06AD-4418-BC50-B33DD31E7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79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F3C-2190-4C0C-9A8E-B25237D3D47F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AD05-06AD-4418-BC50-B33DD31E7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14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F3C-2190-4C0C-9A8E-B25237D3D47F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AD05-06AD-4418-BC50-B33DD31E7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4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F3C-2190-4C0C-9A8E-B25237D3D47F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AD05-06AD-4418-BC50-B33DD31E7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69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F3C-2190-4C0C-9A8E-B25237D3D47F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AD05-06AD-4418-BC50-B33DD31E7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36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F3C-2190-4C0C-9A8E-B25237D3D47F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AD05-06AD-4418-BC50-B33DD31E7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61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AF3C-2190-4C0C-9A8E-B25237D3D47F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EAD05-06AD-4418-BC50-B33DD31E7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13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65817" y="1761478"/>
            <a:ext cx="5184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Nou</a:t>
            </a:r>
            <a:r>
              <a:rPr lang="fr-FR" sz="1400" b="1" dirty="0" smtClean="0">
                <a:solidFill>
                  <a:srgbClr val="FF0000"/>
                </a:solidFill>
              </a:rPr>
              <a:t>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so</a:t>
            </a:r>
            <a:r>
              <a:rPr lang="fr-FR" sz="1400" b="1" dirty="0" smtClean="0">
                <a:solidFill>
                  <a:srgbClr val="00B0F0"/>
                </a:solidFill>
              </a:rPr>
              <a:t>m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me</a:t>
            </a:r>
            <a:r>
              <a:rPr lang="fr-FR" sz="1400" b="1" dirty="0" smtClean="0"/>
              <a:t>s</a:t>
            </a:r>
            <a:r>
              <a:rPr lang="fr-FR" sz="3200" b="1" spc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200" b="1" spc="600" dirty="0" smtClean="0">
                <a:solidFill>
                  <a:srgbClr val="767242"/>
                </a:solidFill>
              </a:rPr>
              <a:t>Pa</a:t>
            </a:r>
            <a:r>
              <a:rPr lang="fr-FR" sz="3200" b="1" spc="600" dirty="0" smtClean="0">
                <a:solidFill>
                  <a:srgbClr val="FF0000"/>
                </a:solidFill>
              </a:rPr>
              <a:t>r</a:t>
            </a:r>
            <a:r>
              <a:rPr lang="fr-FR" sz="3200" b="1" spc="600" dirty="0" smtClean="0">
                <a:solidFill>
                  <a:srgbClr val="767242"/>
                </a:solidFill>
              </a:rPr>
              <a:t>r</a:t>
            </a:r>
            <a:r>
              <a:rPr lang="fr-FR" sz="3200" b="1" spc="600" dirty="0" smtClean="0">
                <a:solidFill>
                  <a:srgbClr val="00B0F0"/>
                </a:solidFill>
              </a:rPr>
              <a:t>a</a:t>
            </a:r>
            <a:r>
              <a:rPr lang="fr-FR" sz="3200" b="1" spc="600" dirty="0" smtClean="0">
                <a:solidFill>
                  <a:srgbClr val="767242"/>
                </a:solidFill>
              </a:rPr>
              <a:t>in  </a:t>
            </a:r>
            <a:r>
              <a:rPr lang="fr-FR" sz="3200" b="1" spc="600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fr-FR" dirty="0" smtClean="0"/>
              <a:t> 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de l’Opéra</a:t>
            </a:r>
            <a:r>
              <a:rPr lang="fr-FR" sz="1900" b="1" dirty="0" smtClean="0">
                <a:solidFill>
                  <a:srgbClr val="92D050"/>
                </a:solidFill>
              </a:rPr>
              <a:t>t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ion </a:t>
            </a:r>
            <a:r>
              <a:rPr lang="fr-FR" sz="1900" b="1" dirty="0" smtClean="0">
                <a:solidFill>
                  <a:srgbClr val="FB036D"/>
                </a:solidFill>
              </a:rPr>
              <a:t>E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nt</a:t>
            </a:r>
            <a:r>
              <a:rPr lang="fr-FR" sz="1900" b="1" dirty="0" smtClean="0">
                <a:solidFill>
                  <a:srgbClr val="92D050"/>
                </a:solidFill>
              </a:rPr>
              <a:t>h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ousiasme Or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900" b="1" dirty="0" smtClean="0">
                <a:solidFill>
                  <a:srgbClr val="92D050"/>
                </a:solidFill>
              </a:rPr>
              <a:t>h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ogra</a:t>
            </a:r>
            <a:r>
              <a:rPr lang="fr-FR" sz="1900" b="1" dirty="0" smtClean="0">
                <a:solidFill>
                  <a:srgbClr val="92D050"/>
                </a:solidFill>
              </a:rPr>
              <a:t>ph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fr-FR" sz="1900" b="1" dirty="0" smtClean="0">
                <a:solidFill>
                  <a:srgbClr val="00B0F0"/>
                </a:solidFill>
              </a:rPr>
              <a:t>qu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58999" y="5696627"/>
            <a:ext cx="5845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Parrain de la classe de CP de l’école Raymond Rochette du Creusot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20174364">
            <a:off x="1922605" y="3586548"/>
            <a:ext cx="1331089" cy="38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Merci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97" y="2608214"/>
            <a:ext cx="5602147" cy="3098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31678" y="1847684"/>
            <a:ext cx="6065134" cy="41477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20318534">
            <a:off x="2311617" y="2668431"/>
            <a:ext cx="104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Merci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1026954">
            <a:off x="6026794" y="2938849"/>
            <a:ext cx="1163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Merci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14" y="1902943"/>
            <a:ext cx="1280813" cy="5919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68552" y="1822793"/>
            <a:ext cx="163126" cy="4169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599073" y="1825993"/>
            <a:ext cx="163126" cy="4169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66344" y="367014"/>
            <a:ext cx="7699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 vous d’insérer la photo de classe, le logo de l’entreprise et le nom de votre école. </a:t>
            </a:r>
          </a:p>
          <a:p>
            <a:r>
              <a:rPr lang="fr-FR" sz="1400" dirty="0" smtClean="0"/>
              <a:t>Puis faites parvenir le document à votre parrain (le mieux est de le remettre en main propre) afin qu’il soit imprimé en couleur et affiché dans les locaux de l’entreprise.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310646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74</Words>
  <Application>Microsoft Office PowerPoint</Application>
  <PresentationFormat>Affichage à l'écran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BOUDOT</dc:creator>
  <cp:lastModifiedBy>Marc BOUDOT</cp:lastModifiedBy>
  <cp:revision>4</cp:revision>
  <dcterms:created xsi:type="dcterms:W3CDTF">2020-08-21T14:37:29Z</dcterms:created>
  <dcterms:modified xsi:type="dcterms:W3CDTF">2020-08-21T14:48:42Z</dcterms:modified>
</cp:coreProperties>
</file>